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79" r:id="rId2"/>
    <p:sldId id="278" r:id="rId3"/>
    <p:sldId id="280" r:id="rId4"/>
    <p:sldId id="277" r:id="rId5"/>
    <p:sldId id="281" r:id="rId6"/>
    <p:sldId id="275" r:id="rId7"/>
    <p:sldId id="282" r:id="rId8"/>
    <p:sldId id="256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0A47-4E35-F742-B5FB-DC53CCC2BC4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AD8B-E23D-184D-A8B5-48B21D76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6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3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1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D9E6C-BABB-DA4C-AA4D-6E84139A737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95426-8664-F848-93FB-9120C558E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1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0" y="1550115"/>
            <a:ext cx="9585157" cy="6383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00" y="295870"/>
            <a:ext cx="903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/>
                <a:cs typeface="Arial Black"/>
              </a:rPr>
              <a:t>Race &amp; Restoration Summit </a:t>
            </a:r>
          </a:p>
        </p:txBody>
      </p:sp>
      <p:pic>
        <p:nvPicPr>
          <p:cNvPr id="6" name="Picture 5" descr="Screen Shot 2016-02-23 at 1.13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659">
            <a:off x="94762" y="2004723"/>
            <a:ext cx="2644758" cy="214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96209" y="1003756"/>
            <a:ext cx="770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Joining God in Healing the Church from the Sin of Racism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0" y="1550115"/>
            <a:ext cx="9585157" cy="6383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00" y="295870"/>
            <a:ext cx="903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/>
                <a:cs typeface="Arial Black"/>
              </a:rPr>
              <a:t>Race &amp; Restoration Summit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6209" y="1003756"/>
            <a:ext cx="770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Joining God in Healing the Church from the Sin of Racism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4737"/>
            <a:ext cx="8229600" cy="3531843"/>
          </a:xfrm>
        </p:spPr>
        <p:txBody>
          <a:bodyPr>
            <a:normAutofit fontScale="90000"/>
          </a:bodyPr>
          <a:lstStyle/>
          <a:p>
            <a:r>
              <a:rPr lang="en-US" sz="5300" b="1" i="1" dirty="0">
                <a:latin typeface="Comic Sans MS"/>
                <a:cs typeface="Comic Sans MS"/>
              </a:rPr>
              <a:t>“How can we ensure that the purity of the Gospel is maintained and that we are not distracted by a focus on ethnicity as we pursue God’s Great Commission?”  </a:t>
            </a:r>
            <a:r>
              <a:rPr lang="en-US" i="1" dirty="0">
                <a:latin typeface="Comic Sans MS"/>
                <a:cs typeface="Comic Sans MS"/>
              </a:rPr>
              <a:t/>
            </a:r>
            <a:br>
              <a:rPr lang="en-US" i="1" dirty="0">
                <a:latin typeface="Comic Sans MS"/>
                <a:cs typeface="Comic Sans MS"/>
              </a:rPr>
            </a:br>
            <a:endParaRPr lang="en-US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125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</p:spPr>
        <p:txBody>
          <a:bodyPr/>
          <a:lstStyle/>
          <a:p>
            <a:r>
              <a:rPr lang="en-US" dirty="0" smtClean="0"/>
              <a:t>1. Suspend Your Disbelief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1922"/>
            <a:ext cx="9527239" cy="61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Cultivate Kingdom Eyesight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04" y="1235549"/>
            <a:ext cx="7775221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/>
              <a:t>“But when He </a:t>
            </a:r>
            <a:r>
              <a:rPr lang="en-US" b="1" u="sng" dirty="0"/>
              <a:t>saw</a:t>
            </a:r>
            <a:r>
              <a:rPr lang="en-US" b="1" dirty="0"/>
              <a:t> the multitudes, He </a:t>
            </a:r>
            <a:r>
              <a:rPr lang="en-US" b="1" u="sng" dirty="0"/>
              <a:t>was moved with compassion </a:t>
            </a:r>
            <a:r>
              <a:rPr lang="en-US" b="1" dirty="0"/>
              <a:t>for them, because they were weary and scattered, like sheep having no shepherd. Then He said to His disciples, “The harvest truly </a:t>
            </a:r>
            <a:r>
              <a:rPr lang="en-US" b="1" i="1" dirty="0"/>
              <a:t>is</a:t>
            </a:r>
            <a:r>
              <a:rPr lang="en-US" b="1" dirty="0"/>
              <a:t> plentiful, but the laborers </a:t>
            </a:r>
            <a:r>
              <a:rPr lang="en-US" b="1" i="1" dirty="0"/>
              <a:t>are</a:t>
            </a:r>
            <a:r>
              <a:rPr lang="en-US" b="1" dirty="0"/>
              <a:t> few.  Therefore pray the Lord of the harvest to send out laborers into His harvest.”</a:t>
            </a:r>
            <a:r>
              <a:rPr lang="en-US" b="1" dirty="0" smtClean="0"/>
              <a:t>”</a:t>
            </a: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			</a:t>
            </a:r>
            <a:r>
              <a:rPr lang="en-US" dirty="0">
                <a:latin typeface="Apple Chancery"/>
                <a:cs typeface="Apple Chancery"/>
              </a:rPr>
              <a:t>	- Matthew 9:36-38  (NKJV)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9333" y="370594"/>
            <a:ext cx="270935" cy="6007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733" y="522994"/>
            <a:ext cx="270935" cy="6007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Seek Purposeful Relationships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181" y="-385054"/>
            <a:ext cx="9731182" cy="77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23 at 1.13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1" y="551843"/>
            <a:ext cx="5582624" cy="453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06737" y="5293894"/>
            <a:ext cx="368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Gabriola"/>
                <a:cs typeface="Gabriola"/>
              </a:rPr>
              <a:t>Mission?</a:t>
            </a:r>
            <a:endParaRPr lang="en-US" sz="80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8075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138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“How can we ensure that the purity of the Gospel is maintained and that we are not distracted by a focus on ethnicity as we pursue God’s Great Commission?”   </vt:lpstr>
      <vt:lpstr>1. Suspend Your Disbelief</vt:lpstr>
      <vt:lpstr>PowerPoint Presentation</vt:lpstr>
      <vt:lpstr>2. Cultivate Kingdom Eyesight</vt:lpstr>
      <vt:lpstr>PowerPoint Presentation</vt:lpstr>
      <vt:lpstr>3. Seek Purposeful Relationships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Marvin.Campbell</dc:creator>
  <cp:lastModifiedBy>Travis Hurley</cp:lastModifiedBy>
  <cp:revision>41</cp:revision>
  <cp:lastPrinted>2014-01-13T07:18:33Z</cp:lastPrinted>
  <dcterms:created xsi:type="dcterms:W3CDTF">2014-01-09T21:16:43Z</dcterms:created>
  <dcterms:modified xsi:type="dcterms:W3CDTF">2016-02-23T13:18:27Z</dcterms:modified>
</cp:coreProperties>
</file>